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64" r:id="rId15"/>
    <p:sldId id="26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7" r:id="rId39"/>
    <p:sldId id="298" r:id="rId40"/>
    <p:sldId id="299" r:id="rId41"/>
    <p:sldId id="300" r:id="rId42"/>
    <p:sldId id="294" r:id="rId43"/>
    <p:sldId id="295" r:id="rId44"/>
    <p:sldId id="296" r:id="rId45"/>
    <p:sldId id="286" r:id="rId46"/>
    <p:sldId id="301" r:id="rId47"/>
    <p:sldId id="302" r:id="rId48"/>
    <p:sldId id="303" r:id="rId49"/>
    <p:sldId id="308" r:id="rId50"/>
    <p:sldId id="309" r:id="rId51"/>
    <p:sldId id="310" r:id="rId52"/>
    <p:sldId id="311" r:id="rId53"/>
    <p:sldId id="304" r:id="rId54"/>
    <p:sldId id="305" r:id="rId55"/>
    <p:sldId id="306" r:id="rId56"/>
    <p:sldId id="307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B2C2-5AED-894B-881A-939209254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17604-D7C1-8F4E-93CE-53B0818EC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2D6AE-05A7-1248-AAED-A48B6A02C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192C4-15AB-424E-9657-A49A91C77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79146-81E3-D34A-820D-27B39A99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64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EDC2-52A8-704C-934A-5586BB0E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2BBF3-B9B7-F14F-8123-2D2D9021B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4E50A-BF28-EE40-AC19-3FCB92C1A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C527-7402-3A4A-8923-0CFB1256A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3286D-FC02-9C4F-A853-1453987C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4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0AC3F-F164-BB40-81CF-1306D4D30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F455B-5320-0B45-8C42-BDDA9FC3B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A432-4054-B346-848B-E9AB886D6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C5AB9-4A45-2446-BB95-5BE206C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1C7C5-4F0B-F34B-A659-800F492B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4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4EB2-FE7F-0D4C-B500-1F830313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906C-3A67-F443-BAE0-0B5D4CABA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4D9BA-B14F-1B40-9A37-92271478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BDB23-4D6D-9A44-BEA2-140E1F0F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892BF-6209-494F-8C37-15AAD619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40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8485-AC1F-2F48-B3AA-76BEEA36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4176C-2129-7C41-A6E3-21F2E9BCE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F4B4D-C85B-C243-8D18-60E55340E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921BB-694C-F345-BD8F-89BF56C3A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BDA52-F5B6-DF46-8690-0808CCFD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9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06AD-3027-0947-B52A-7632FE5A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7415-9B4F-C743-9485-1F884F4C3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28D35-CB64-D342-B61F-11D22CBB9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42A7B-6315-414B-9DF8-17714084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86E1F-7AD8-9E4C-B18E-C2462BFD2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0DDEE-4E62-F242-AD39-C45972AF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5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650D-4C35-5B48-B7A9-21C1D266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C1C2B-20BA-634A-B7C6-45AF38AE7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57698-2543-9141-883C-7FF556E74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13A1E4-DB8E-D24E-8C24-A5335CE87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46ABA-761F-6F49-8286-59F702999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94B9A-F36F-0F4C-846C-F2217192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A33BC-BB58-714B-AAA1-5E6A38C1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1B8372-CDA5-AB44-8D6A-C270868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2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4430-AD39-1D4A-8C29-7E3E8984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6AD86-628A-124F-99A3-55474B2FD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ADB32-F0AC-DF4E-AE8E-D3A4ED28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76E49-6EAE-EA48-97B7-A9B7BDC81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1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499CE2-9643-C847-BF8A-FCB64B4CA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95AA0-BEED-0844-A385-7974E95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20A39-DE25-B34F-AE5B-66BBD36D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0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0291-543D-5A45-83AD-4A780D318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36B90-5750-0548-A8D7-A940F704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E0E56-6C92-EC44-AEEE-7CF55519C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1E460-C277-BF4B-9F7F-6AC6815DB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B5801-4DC0-714B-8C82-C6263BB5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5ABC9-51DC-5A49-B55E-29DF8883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3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A51F-3D18-BE45-A000-7D4C7850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6AF704-885D-024C-92F1-B83660176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5A1FE-0ABF-C942-8753-186245172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6259A-F1C1-6A44-A812-B782FF67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F06FC-A69B-5F42-9788-180F6164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477DA-E16B-914A-B5F9-BE56EDFD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2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20852-49C9-AD4E-A970-51950F6AE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C1B9D-C1EA-C746-B8A6-EAD759AEC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4A46-1021-7D4E-B9EF-D4DDCABC6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E9A2B-7480-EE4D-9835-A9A3ABA9F776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1D4AB-AEED-924C-BCFA-29BB268F8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BCDC-139F-A741-A525-99BB55BE4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EC39-6274-D34F-B835-871314359A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3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9793FCC-6357-CC4A-9141-C247D0CE6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39700"/>
            <a:ext cx="115951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9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9E6A8EC2-78CB-E642-9222-8EAC59DB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14300"/>
            <a:ext cx="116459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1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2B70BF0-6805-6645-B7DA-6E1A5676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46050"/>
            <a:ext cx="115951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5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12D6BA-2B9A-9942-B91C-E9E603D22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33350"/>
            <a:ext cx="1167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2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F0184EC-CBA1-8C42-B364-A9C1BC25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0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136A6C-B6D0-7246-83EE-1C960400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57150"/>
            <a:ext cx="11874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F20473F-F68B-9B49-A440-530DA133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7150"/>
            <a:ext cx="1189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01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034470F-B755-7B46-A521-1FFE4BBE9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7150"/>
            <a:ext cx="1189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3FAB0A-5AAF-6E4B-8EB7-F6579E2C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4450"/>
            <a:ext cx="119634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6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F3A77A4-B336-434C-BFB8-3F90E15B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63500"/>
            <a:ext cx="119253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5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D24DF84-1026-254D-824F-F765E5E8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69850"/>
            <a:ext cx="119126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7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2960646C-9E92-CE42-BC7E-7149AF0E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46050"/>
            <a:ext cx="116205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5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5175B3F-971A-BE49-A457-841F9101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6EB548-815E-7C4B-9A3E-5E73D6C3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0800"/>
            <a:ext cx="119253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72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9D90BB-2CDA-8240-BB9A-B70C5F39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500"/>
            <a:ext cx="11887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9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D4B394-9848-0A45-B88D-9EAEE873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44450"/>
            <a:ext cx="118999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67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DD35C9-4DDB-B342-AAC3-1CEBB55A4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69850"/>
            <a:ext cx="119126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29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92E1BC7-0C98-6E4F-A24D-390C30BC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50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997519A9-C2D6-D043-9739-74B8A8BB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44450"/>
            <a:ext cx="118999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75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417AC1D-A3F7-7044-97D0-BAE008AE6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7150"/>
            <a:ext cx="119380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6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3278275-E335-894A-A00B-B3A96B526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46050"/>
            <a:ext cx="116459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18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5B99CED-1AA4-BE4A-9C88-5A982E3B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33350"/>
            <a:ext cx="116459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1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D13874-E235-8B4F-8644-9F0EB73F9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27000"/>
            <a:ext cx="116332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24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38C77C-3B71-B846-9670-777694F80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4300"/>
            <a:ext cx="116586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6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hape&#10;&#10;Description automatically generated">
            <a:extLst>
              <a:ext uri="{FF2B5EF4-FFF2-40B4-BE49-F238E27FC236}">
                <a16:creationId xmlns:a16="http://schemas.microsoft.com/office/drawing/2014/main" id="{7F88E2C6-46AD-6741-8C11-EA90FB81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0650"/>
            <a:ext cx="116840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21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D8E680D-0678-E443-BEDF-C7B1691B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14300"/>
            <a:ext cx="116713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89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CCD59C-957A-7447-800C-6B0FAA6B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0650"/>
            <a:ext cx="116586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19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012B89B4-A81F-3A49-8111-CEFEEBC3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33350"/>
            <a:ext cx="1167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13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B86C449-6BDD-274E-A6A5-2C6ED3BF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20650"/>
            <a:ext cx="116967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32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20D0BC3-69D6-E04B-9DEC-DF6EE177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33350"/>
            <a:ext cx="1167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22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45C5009-6357-C449-A8C2-C547F083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33350"/>
            <a:ext cx="1167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69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251CDBE-7E8B-994C-B6AD-6B9C078A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33350"/>
            <a:ext cx="116459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32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34F9FC2-6BBA-514F-B3EC-000724677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0650"/>
            <a:ext cx="116840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0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3F5BCCE-0A81-E24A-A16A-A444A466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52400"/>
            <a:ext cx="115951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38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111BEB0-4908-EC42-8790-3F89B91D0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7000"/>
            <a:ext cx="116459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2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CFA5480A-81A0-954F-B656-0CE71C302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7000"/>
            <a:ext cx="116459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13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CF64CA-E553-1F46-B22E-58314F72C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7000"/>
            <a:ext cx="11684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8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3487A12-B776-9C40-81FF-6295398A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7000"/>
            <a:ext cx="116459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73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300CC72-1616-3341-AE8C-95E83198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0650"/>
            <a:ext cx="116586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7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344EE6C4-9590-D040-9AFC-25EB2071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0650"/>
            <a:ext cx="116586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87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DD546FD-DD93-C54B-AD4E-C0400011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20650"/>
            <a:ext cx="117094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62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6771FB-0504-D44D-A9B1-4AF7514C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0650"/>
            <a:ext cx="116840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13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8118AD7-141A-AB48-9D94-FC75DD3A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7000"/>
            <a:ext cx="116586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24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EA0A1BF-3FB2-F94A-A2E7-E0B965CB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9700"/>
            <a:ext cx="116332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8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460A3D6-079A-4F4A-B9BD-2532FB59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33350"/>
            <a:ext cx="116078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92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52C746A-BC5A-4C47-BA83-6D9B875E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9700"/>
            <a:ext cx="116332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80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F1ABB1-6866-E14F-8D6C-B827636C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9700"/>
            <a:ext cx="116332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20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158DFF0-A494-2E4F-8644-FD5405A3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14300"/>
            <a:ext cx="11684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61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2DD0374-FFB5-734B-9E5B-2ADA2B95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20650"/>
            <a:ext cx="116332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44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D8D4A6B4-D485-2643-92AA-5201C3B3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9700"/>
            <a:ext cx="116586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24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B7B177B-B8BB-CD4C-BBAC-B2856F8B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9700"/>
            <a:ext cx="116332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29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5E4D61-2B8F-8E46-93DD-AB0E5439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3350"/>
            <a:ext cx="116586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2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D08800-79AA-BC4D-AEDB-51EA7486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7000"/>
            <a:ext cx="116459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851CA91-0E4C-A741-9664-0F48E597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9700"/>
            <a:ext cx="116332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2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D0DDAFA-53D8-0144-9976-375B02B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9700"/>
            <a:ext cx="116205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0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19F7887-48F4-BC41-AD88-F94AD1AF5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3350"/>
            <a:ext cx="116205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62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08B187FA-1A9D-AE44-8BA7-8CC2F60AC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33350"/>
            <a:ext cx="115951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36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6714</TotalTime>
  <Words>0</Words>
  <Application>Microsoft Macintosh PowerPoint</Application>
  <PresentationFormat>Widescreen</PresentationFormat>
  <Paragraphs>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14</cp:revision>
  <dcterms:created xsi:type="dcterms:W3CDTF">2021-06-01T05:43:48Z</dcterms:created>
  <dcterms:modified xsi:type="dcterms:W3CDTF">2021-06-05T21:38:20Z</dcterms:modified>
</cp:coreProperties>
</file>